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84" r:id="rId3"/>
    <p:sldId id="281" r:id="rId4"/>
    <p:sldId id="317" r:id="rId5"/>
    <p:sldId id="323" r:id="rId6"/>
    <p:sldId id="324" r:id="rId7"/>
    <p:sldId id="325" r:id="rId8"/>
    <p:sldId id="321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28" autoAdjust="0"/>
  </p:normalViewPr>
  <p:slideViewPr>
    <p:cSldViewPr snapToGrid="0">
      <p:cViewPr varScale="1">
        <p:scale>
          <a:sx n="45" d="100"/>
          <a:sy n="45" d="100"/>
        </p:scale>
        <p:origin x="54" y="13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89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7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82D7-E394-4337-A083-0714AD022984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23B7-5AA7-4F9F-A894-81E4638B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29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cboces.org/scboc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7426" y="3127035"/>
            <a:ext cx="9001462" cy="11785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Public Safety services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87" y="4816700"/>
            <a:ext cx="6233375" cy="1712824"/>
          </a:xfrm>
        </p:spPr>
        <p:txBody>
          <a:bodyPr/>
          <a:lstStyle/>
          <a:p>
            <a:r>
              <a:rPr lang="en-US" dirty="0" smtClean="0"/>
              <a:t>Sullivan County BOCES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3422587" y="-325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\\fileserver1.scboces.org\users$\james.noble\Desktop\Boces public safety demo\Badges_Has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44" y="699967"/>
            <a:ext cx="3680749" cy="55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erver1.scboces.org\users$\james.noble\Desktop\Boces public safety demo\fi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35" y="323790"/>
            <a:ext cx="3044141" cy="30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802" y="2416370"/>
            <a:ext cx="103606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scboc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07" y="957805"/>
            <a:ext cx="11906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9023" y="393809"/>
            <a:ext cx="10017486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Course Syllabus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Sullivan County BOCES Career and Technical Education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 St. John Street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Monticello N.Y. 12701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(845) 295-4814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Course Name: Public Safety   			   		Teacher: James Noble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Map #                     Unit Name                       Hours___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#1                                       Orientation                                      5 hours 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#2                           History of Law Enforcement                         5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#3                             Police Concepts &amp; Skills                         365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#4                                    Court Systems                                125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#5                         Corrections Concepts &amp; Skills                    125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#6                                Security Operations                            100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#7                                    Health Issues                                    80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#8                     Defensive Tactics/ Physical Fitness                  80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#9                                Career Preparation                                15 hours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900 hours 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447"/>
            <a:ext cx="12192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Bookman Old Style"/>
                <a:ea typeface="Calibri"/>
                <a:cs typeface="Times New Roman"/>
              </a:rPr>
              <a:t> </a:t>
            </a:r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1170" y="-13447"/>
            <a:ext cx="12191999" cy="625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Bookman Old Style"/>
                <a:ea typeface="Calibri"/>
                <a:cs typeface="Times New Roman"/>
              </a:rPr>
              <a:t>                                      Police </a:t>
            </a:r>
            <a:r>
              <a:rPr lang="en-US" sz="2000" b="1" dirty="0">
                <a:latin typeface="Bookman Old Style"/>
                <a:ea typeface="Calibri"/>
                <a:cs typeface="Times New Roman"/>
              </a:rPr>
              <a:t>Concepts &amp; Skills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 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Bookman Old Style"/>
                <a:ea typeface="Calibri"/>
                <a:cs typeface="Times New Roman"/>
              </a:rPr>
              <a:t>                 </a:t>
            </a:r>
            <a:r>
              <a:rPr lang="en-US" b="1" u="sng" dirty="0">
                <a:latin typeface="Bookman Old Style"/>
                <a:ea typeface="Calibri"/>
                <a:cs typeface="Times New Roman"/>
              </a:rPr>
              <a:t>Patrol Operations- 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(220 </a:t>
            </a:r>
            <a:r>
              <a:rPr lang="en-US" dirty="0" smtClean="0">
                <a:latin typeface="Bookman Old Style"/>
                <a:ea typeface="Calibri"/>
                <a:cs typeface="Times New Roman"/>
              </a:rPr>
              <a:t>hours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)</a:t>
            </a:r>
            <a:r>
              <a:rPr lang="en-US" b="1" dirty="0">
                <a:latin typeface="Bookman Old Style"/>
                <a:ea typeface="Calibri"/>
                <a:cs typeface="Times New Roman"/>
              </a:rPr>
              <a:t>     </a:t>
            </a:r>
            <a:r>
              <a:rPr lang="en-US" b="1" dirty="0" smtClean="0">
                <a:latin typeface="Bookman Old Style"/>
                <a:ea typeface="Calibri"/>
                <a:cs typeface="Times New Roman"/>
              </a:rPr>
              <a:t> </a:t>
            </a:r>
            <a:r>
              <a:rPr lang="en-US" b="1" u="sng" dirty="0">
                <a:latin typeface="Bookman Old Style"/>
                <a:ea typeface="Calibri"/>
                <a:cs typeface="Times New Roman"/>
              </a:rPr>
              <a:t>Investigations-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 (145 </a:t>
            </a:r>
            <a:r>
              <a:rPr lang="en-US" dirty="0" smtClean="0">
                <a:latin typeface="Bookman Old Style"/>
                <a:ea typeface="Calibri"/>
                <a:cs typeface="Times New Roman"/>
              </a:rPr>
              <a:t>hours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)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1. Station Operations                      12. Crime Scene Basics    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2. Communications                         13. Photography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3. Ethics                                        </a:t>
            </a:r>
            <a:r>
              <a:rPr lang="en-US" dirty="0" smtClean="0">
                <a:latin typeface="Bookman Old Style"/>
                <a:ea typeface="Calibri"/>
                <a:cs typeface="Times New Roman"/>
              </a:rPr>
              <a:t>  14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. Crime Scene Sketch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4. Report Writing                             15. Evidence Collection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5. DWI                                             16. Interview/Interrogation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6. Accident Investigation                  17. Fingerprinting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7. Domestic Violence                        18. Physical Evidence/DNA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8. Narcotics                                      19. Labs-Bone/Blood Splatter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  9. Penal Law, CPL, VTL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10-.Culpable mentality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/>
                <a:ea typeface="Calibri"/>
                <a:cs typeface="Times New Roman"/>
              </a:rPr>
              <a:t>                11. Social media/Cyber Crimes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65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6670" y="613450"/>
            <a:ext cx="7974957" cy="603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 smtClean="0">
                <a:latin typeface="Bookman Old Style"/>
                <a:ea typeface="Calibri"/>
                <a:cs typeface="Times New Roman"/>
              </a:rPr>
              <a:t>Court </a:t>
            </a: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Systems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- (125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hours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Structure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Responsibilities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Personnel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Demeanor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u="sng" dirty="0" smtClean="0">
                <a:latin typeface="Bookman Old Style"/>
                <a:ea typeface="Calibri"/>
                <a:cs typeface="Times New Roman"/>
              </a:rPr>
              <a:t>Corrections </a:t>
            </a: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Concepts and Skills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- (125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hours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Structure (Jails v. Prisons)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Personnel (Prison Life)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Juvenile Justice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Gangs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Intelligence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latin typeface="Bookman Old Style"/>
                <a:cs typeface="Times New Roman"/>
              </a:rPr>
              <a:t>Probation/ Parole</a:t>
            </a:r>
            <a:endParaRPr lang="en-US" sz="2000" dirty="0"/>
          </a:p>
        </p:txBody>
      </p:sp>
      <p:pic>
        <p:nvPicPr>
          <p:cNvPr id="3074" name="Picture 2" descr="\\fileserver1.scboces.org\users$\james.noble\Desktop\Boces public safety demo\ri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36" y="3817059"/>
            <a:ext cx="3137825" cy="25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ileserver1.scboces.org\users$\james.noble\Desktop\Boces public safety demo\state cou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36" y="625031"/>
            <a:ext cx="3071150" cy="23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2244"/>
            <a:ext cx="6096000" cy="6273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u="sng" dirty="0" smtClean="0">
                <a:latin typeface="Bookman Old Style"/>
                <a:ea typeface="Calibri"/>
                <a:cs typeface="Times New Roman"/>
              </a:rPr>
              <a:t>Security </a:t>
            </a: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Operations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- (100 </a:t>
            </a:r>
            <a:r>
              <a:rPr lang="en-US" dirty="0" err="1">
                <a:latin typeface="Bookman Old Style"/>
                <a:ea typeface="Calibri"/>
                <a:cs typeface="Times New Roman"/>
              </a:rPr>
              <a:t>hrs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)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Private Security (certification)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Domestic Security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International Security     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u="sng" dirty="0" smtClean="0">
                <a:latin typeface="Bookman Old Style"/>
                <a:ea typeface="Calibri"/>
                <a:cs typeface="Times New Roman"/>
              </a:rPr>
              <a:t>Health </a:t>
            </a: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Issues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- (80 </a:t>
            </a:r>
            <a:r>
              <a:rPr lang="en-US" dirty="0" err="1">
                <a:latin typeface="Bookman Old Style"/>
                <a:ea typeface="Calibri"/>
                <a:cs typeface="Times New Roman"/>
              </a:rPr>
              <a:t>hrs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)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Nutrition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Wellness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CPR/First Aid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u="sng" dirty="0" smtClean="0">
                <a:latin typeface="Bookman Old Style"/>
                <a:ea typeface="Calibri"/>
                <a:cs typeface="Times New Roman"/>
              </a:rPr>
              <a:t>Defensive </a:t>
            </a: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Tactics/ Phys. Ed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- (80 </a:t>
            </a:r>
            <a:r>
              <a:rPr lang="en-US" dirty="0" err="1">
                <a:latin typeface="Bookman Old Style"/>
                <a:ea typeface="Calibri"/>
                <a:cs typeface="Times New Roman"/>
              </a:rPr>
              <a:t>hrs</a:t>
            </a:r>
            <a:r>
              <a:rPr lang="en-US" dirty="0">
                <a:latin typeface="Bookman Old Style"/>
                <a:ea typeface="Calibri"/>
                <a:cs typeface="Times New Roman"/>
              </a:rPr>
              <a:t>)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Ground Survival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Personal weapons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Tactical baton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Bookman Old Style"/>
                <a:ea typeface="Calibri"/>
                <a:cs typeface="Times New Roman"/>
              </a:rPr>
              <a:t>Fitness Training Programs</a:t>
            </a:r>
            <a:endParaRPr lang="en-US" dirty="0"/>
          </a:p>
        </p:txBody>
      </p:sp>
      <p:pic>
        <p:nvPicPr>
          <p:cNvPr id="2050" name="Picture 2" descr="\\fileserver1.scboces.org\users$\james.noble\Desktop\Boces public safety demo\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13" y="4942390"/>
            <a:ext cx="2965024" cy="15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ileserver1.scboces.org\users$\james.noble\Desktop\Boces public safety demo\secu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36" y="292244"/>
            <a:ext cx="1963496" cy="19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fileserver1.scboces.org\users$\james.noble\Desktop\Boces public safety demo\nutr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13" y="2511078"/>
            <a:ext cx="2952891" cy="18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361"/>
            <a:ext cx="12192000" cy="655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Bookman Old Style"/>
                <a:ea typeface="Calibri"/>
                <a:cs typeface="Times New Roman"/>
              </a:rPr>
              <a:t>Some guest speakers that shared career opportunities and experiences at </a:t>
            </a:r>
            <a:r>
              <a:rPr lang="en-US" sz="2800" b="1" dirty="0">
                <a:latin typeface="Bookman Old Style"/>
                <a:ea typeface="Calibri"/>
                <a:cs typeface="Times New Roman"/>
              </a:rPr>
              <a:t>SC BOCES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latin typeface="Bookman Old Style"/>
                <a:ea typeface="Calibri"/>
                <a:cs typeface="Times New Roman"/>
              </a:rPr>
              <a:t>Sgt</a:t>
            </a:r>
            <a:r>
              <a:rPr lang="en-US" sz="2000" b="1" dirty="0">
                <a:latin typeface="Bookman Old Style"/>
                <a:ea typeface="Calibri"/>
                <a:cs typeface="Times New Roman"/>
              </a:rPr>
              <a:t>. Dennis Barnett-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Montgomery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PD-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SWAT Team, Accident Reconstructionist, Breathalyzer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 Operator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/ Former Secret Service Agent.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latin typeface="Bookman Old Style"/>
                <a:ea typeface="Calibri"/>
                <a:cs typeface="Times New Roman"/>
              </a:rPr>
              <a:t>Mat Nolan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-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FDNY-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firefighter/ EMT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latin typeface="Bookman Old Style"/>
                <a:ea typeface="Calibri"/>
                <a:cs typeface="Times New Roman"/>
              </a:rPr>
              <a:t>Sgt. </a:t>
            </a:r>
            <a:r>
              <a:rPr lang="en-US" sz="2000" b="1" dirty="0">
                <a:latin typeface="Bookman Old Style"/>
                <a:ea typeface="Calibri"/>
                <a:cs typeface="Times New Roman"/>
              </a:rPr>
              <a:t>Roxanne Lopez-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Spring Valley PD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&amp; United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States Marshalls Task Force (</a:t>
            </a:r>
            <a:r>
              <a:rPr lang="en-US" sz="2000" dirty="0" err="1">
                <a:latin typeface="Bookman Old Style"/>
                <a:ea typeface="Calibri"/>
                <a:cs typeface="Times New Roman"/>
              </a:rPr>
              <a:t>Manhunters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 - Spike TV.)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latin typeface="Bookman Old Style"/>
                <a:ea typeface="Calibri"/>
                <a:cs typeface="Times New Roman"/>
              </a:rPr>
              <a:t>C.O. Aaron </a:t>
            </a:r>
            <a:r>
              <a:rPr lang="en-US" sz="2000" b="1" dirty="0">
                <a:latin typeface="Bookman Old Style"/>
                <a:ea typeface="Calibri"/>
                <a:cs typeface="Times New Roman"/>
              </a:rPr>
              <a:t>Concepcion and Jodi Michel-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Rockland County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Sheriff’s Office/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Rockland County Intelligence Officer. Gang Specialist.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latin typeface="Bookman Old Style"/>
                <a:ea typeface="Calibri"/>
                <a:cs typeface="Times New Roman"/>
              </a:rPr>
              <a:t>Ret. Sr. Investigator Terry Mullen-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NYSP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- Crime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Scene and Accident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Reconstruction.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Currently Sullivan County District Attorney’s Office Investigator.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latin typeface="Bookman Old Style"/>
                <a:ea typeface="Calibri"/>
                <a:cs typeface="Times New Roman"/>
              </a:rPr>
              <a:t>SA James Hughes-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F.B.I</a:t>
            </a:r>
            <a:r>
              <a:rPr lang="en-US" sz="2000" b="1" dirty="0" smtClean="0">
                <a:latin typeface="Bookman Old Style"/>
                <a:ea typeface="Calibri"/>
                <a:cs typeface="Times New Roman"/>
              </a:rPr>
              <a:t>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(Former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NYPD) Assigned to Miami Office Bank Robbery Division.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>
                <a:latin typeface="Bookman Old Style"/>
                <a:ea typeface="Calibri"/>
                <a:cs typeface="Times New Roman"/>
              </a:rPr>
              <a:t>Chris Waters-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Senior ADA Rockland County DA’s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Office- Mock grand Jury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okman Old Style"/>
                <a:ea typeface="Calibri"/>
                <a:cs typeface="Times New Roman"/>
              </a:rPr>
              <a:t>Det. Ted Hughes</a:t>
            </a:r>
            <a:r>
              <a:rPr lang="en-US" sz="2000" dirty="0" smtClean="0">
                <a:effectLst/>
                <a:latin typeface="Bookman Old Style"/>
                <a:ea typeface="Calibri"/>
                <a:cs typeface="Times New Roman"/>
              </a:rPr>
              <a:t>- Spring Valley PD- Human Trafficking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latin typeface="Bookman Old Style"/>
                <a:ea typeface="Calibri"/>
                <a:cs typeface="Times New Roman"/>
              </a:rPr>
              <a:t>Trooper Jason Cole-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Canine handler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okman Old Style"/>
                <a:ea typeface="Calibri"/>
                <a:cs typeface="Times New Roman"/>
              </a:rPr>
              <a:t>Lt Paul </a:t>
            </a:r>
            <a:r>
              <a:rPr lang="en-US" sz="2000" b="1" dirty="0" err="1" smtClean="0">
                <a:effectLst/>
                <a:latin typeface="Bookman Old Style"/>
                <a:ea typeface="Calibri"/>
                <a:cs typeface="Times New Roman"/>
              </a:rPr>
              <a:t>Pratti</a:t>
            </a:r>
            <a:r>
              <a:rPr lang="en-US" sz="2000" b="1" dirty="0" smtClean="0">
                <a:effectLst/>
                <a:latin typeface="Bookman Old Style"/>
                <a:ea typeface="Calibri"/>
                <a:cs typeface="Times New Roman"/>
              </a:rPr>
              <a:t>- </a:t>
            </a:r>
            <a:r>
              <a:rPr lang="en-US" sz="2000" dirty="0" smtClean="0">
                <a:effectLst/>
                <a:latin typeface="Bookman Old Style"/>
                <a:ea typeface="Calibri"/>
                <a:cs typeface="Times New Roman"/>
              </a:rPr>
              <a:t>Emergency response Team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4715"/>
            <a:ext cx="7581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man Old Style" panose="02050604050505020204" pitchFamily="18" charset="0"/>
              </a:rPr>
              <a:t>Field trips to WTC Museum, Orange County Police Academy.</a:t>
            </a:r>
            <a:endParaRPr lang="en-US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man Old Style" panose="02050604050505020204" pitchFamily="18" charset="0"/>
              </a:rPr>
              <a:t>Tours of Public Safety Complex, Jails, 911 center, Fire Safety Centers, County Court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man Old Style" panose="02050604050505020204" pitchFamily="18" charset="0"/>
              </a:rPr>
              <a:t>Demonstrations by SWAT and Canine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\\fileserver1.scboces.org\users$\james.noble\Desktop\Boces public safety demo\can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88" y="96174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erver1.scboces.org\users$\james.noble\Desktop\Boces public safety demo\sulliv 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10" y="4829216"/>
            <a:ext cx="314779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erver1.scboces.org\users$\james.noble\Desktop\Boces public safety demo\sw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54" y="96174"/>
            <a:ext cx="284577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erver1.scboces.org\users$\james.noble\Desktop\Boces public safety demo\sullivan 911 ce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06" y="2533966"/>
            <a:ext cx="3052984" cy="20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ileserver1.scboces.org\users$\james.noble\Desktop\Boces public safety demo\courtho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88" y="48292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43" y="1654455"/>
            <a:ext cx="1233089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Post-Secondary Articulations: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Sullivan County Community College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Herkimer County Community College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Columbia-Greene County Community College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Bryant &amp; Stratton College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Mohawk Valley Community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College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Monroe College</a:t>
            </a:r>
            <a:endParaRPr lang="en-US" sz="2000" dirty="0" smtClean="0">
              <a:latin typeface="Bookman Old Style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Bookman Old Style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b="1" u="sng" dirty="0">
                <a:latin typeface="Bookman Old Style"/>
                <a:ea typeface="Calibri"/>
                <a:cs typeface="Times New Roman"/>
              </a:rPr>
              <a:t>Industry Certifications: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8/16 Hour Security Guard Certification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Bookman Old Style"/>
                <a:ea typeface="Calibri"/>
                <a:cs typeface="Times New Roman"/>
              </a:rPr>
              <a:t>American Heart Association 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CPR/AED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Bookman Old Style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Bookman Old Style"/>
                <a:ea typeface="Calibri"/>
                <a:cs typeface="Times New Roman"/>
              </a:rPr>
              <a:t> 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4301"/>
            <a:ext cx="567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Programs Benefits</a:t>
            </a:r>
            <a:endParaRPr lang="en-US" sz="3200" dirty="0">
              <a:latin typeface="+mj-lt"/>
            </a:endParaRPr>
          </a:p>
        </p:txBody>
      </p:sp>
      <p:pic>
        <p:nvPicPr>
          <p:cNvPr id="3074" name="Picture 2" descr="\\fileserver1.scboces.org\users$\james.noble\Desktop\Boces public safety demo\c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60" y="2723682"/>
            <a:ext cx="2393718" cy="19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ileserver1.scboces.org\users$\james.noble\Desktop\Boces public safety demo\security c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11" y="4060446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848" y="578734"/>
            <a:ext cx="10197296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u="sng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Career Opportunities:  </a:t>
            </a:r>
            <a:r>
              <a:rPr lang="en-US" sz="28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Additional post-secondary education is required </a:t>
            </a:r>
            <a:r>
              <a:rPr lang="en-US" sz="2800" dirty="0" smtClean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for the </a:t>
            </a:r>
            <a:r>
              <a:rPr lang="en-US" sz="28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majority of these careers</a:t>
            </a: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:</a:t>
            </a:r>
            <a:r>
              <a:rPr lang="en-US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		</a:t>
            </a:r>
          </a:p>
          <a:p>
            <a:pPr lvl="0">
              <a:lnSpc>
                <a:spcPct val="115000"/>
              </a:lnSpc>
            </a:pPr>
            <a:r>
              <a:rPr lang="en-US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	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Security/Patrol/Courts/Corrections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Investigations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Military Police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Forensics-Crime Scene Technician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Emergency Dispatcher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Loss prevention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EMS/Fire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smtClean="0">
                <a:solidFill>
                  <a:prstClr val="white"/>
                </a:solidFill>
                <a:latin typeface="Bookman Old Style"/>
                <a:ea typeface="Calibri"/>
                <a:cs typeface="Times New Roman"/>
              </a:rPr>
              <a:t>Intelligence Analyst</a:t>
            </a:r>
            <a:endParaRPr lang="en-US" sz="2400" dirty="0">
              <a:solidFill>
                <a:prstClr val="white"/>
              </a:solidFill>
              <a:latin typeface="Bookman Old Style"/>
              <a:ea typeface="Calibri"/>
              <a:cs typeface="Times New Roman"/>
            </a:endParaRPr>
          </a:p>
        </p:txBody>
      </p:sp>
      <p:pic>
        <p:nvPicPr>
          <p:cNvPr id="1027" name="Picture 3" descr="\\fileserver1.scboces.org\users$\james.noble\Desktop\Boces public safety demo\emt 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17" y="4702856"/>
            <a:ext cx="2405033" cy="18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erver1.scboces.org\users$\james.noble\Desktop\Boces public safety demo\court offic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7" y="3345067"/>
            <a:ext cx="1875217" cy="13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erver1.scboces.org\users$\james.noble\Desktop\Boces public safety demo\can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32" y="1793836"/>
            <a:ext cx="2364518" cy="15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ileserver1.scboces.org\users$\james.noble\Desktop\Boces public safety demo\armed forc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30" y="3368578"/>
            <a:ext cx="2364519" cy="13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ileserver1.scboces.org\users$\james.noble\Desktop\Boces public safety demo\investiga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7" y="4714613"/>
            <a:ext cx="1875216" cy="18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ileserver1.scboces.org\users$\james.noble\Desktop\Boces public safety demo\firem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7" y="1793836"/>
            <a:ext cx="1875217" cy="16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7518</TotalTime>
  <Words>355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Symbol</vt:lpstr>
      <vt:lpstr>Times New Roman</vt:lpstr>
      <vt:lpstr>Damask</vt:lpstr>
      <vt:lpstr>Public Safety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Drug Abuse</dc:title>
  <dc:creator>Thomas Mallon</dc:creator>
  <cp:lastModifiedBy>James Noble</cp:lastModifiedBy>
  <cp:revision>131</cp:revision>
  <cp:lastPrinted>2015-02-28T12:54:30Z</cp:lastPrinted>
  <dcterms:created xsi:type="dcterms:W3CDTF">2013-05-14T23:37:11Z</dcterms:created>
  <dcterms:modified xsi:type="dcterms:W3CDTF">2017-06-21T15:32:19Z</dcterms:modified>
</cp:coreProperties>
</file>